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96" r:id="rId4"/>
    <p:sldId id="295" r:id="rId5"/>
    <p:sldId id="319" r:id="rId6"/>
    <p:sldId id="297" r:id="rId7"/>
    <p:sldId id="318" r:id="rId8"/>
    <p:sldId id="298" r:id="rId9"/>
    <p:sldId id="299" r:id="rId10"/>
    <p:sldId id="300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01" r:id="rId21"/>
    <p:sldId id="302" r:id="rId22"/>
    <p:sldId id="303" r:id="rId23"/>
    <p:sldId id="304" r:id="rId24"/>
    <p:sldId id="321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555B7-D1D7-4795-B573-3B251B0ED234}" v="35" dt="2024-04-08T22:34:13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AD59-3D5E-4699-B490-FA12DB28B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AFE3F-D077-4FEB-A052-EC1C4717B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B4890-1FA3-451A-B215-0349D255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6656-592D-4C30-9D64-10EAC301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AB4E1-B7F2-4CFF-BEF2-D53011DF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8F2C-4B6C-49A9-A84E-63A2AE28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F88F6-AF5C-4C9F-B075-E68AFC3AA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2ACC-463D-48B8-9652-A83B5CD9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7CD24-99DC-4CC4-B9BC-8F116528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FCDED-303A-4E94-ADE9-1EF3632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B4A71-A4D5-4D76-B3B3-6D208F293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9616D-2C09-4060-BD5F-0AFC0E228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1BCB0-16F8-4337-95D9-C6A4573B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4D6D-D9C3-4B9B-8E64-3DF21FB1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5CFA6-0130-4E3F-B34E-F610A40E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8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88B9-1995-4058-9EC1-71182BF0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5160-C7B0-4CEA-8643-6DFF08D2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C1194-C596-48B8-92AB-8A2B525F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ECAC-C847-4EAF-91BF-D8A2FC3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5A09-4D06-4760-98A3-02A3094B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9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9EEF-BA64-4D6E-8CBC-F7C8EA78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37430-FB03-4DDE-B357-C16D057BB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E45F4-2934-4F0E-B985-B406D767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F2855-3A7B-434E-9EE8-1B8AF874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C648E-8995-4DCB-A211-56A1A8ED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5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D61E-053C-43C3-98B8-ECF23157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A3FD-26D7-4C1E-83C9-CA6428D6E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D977D-EE0A-4060-B922-FEAD51F4C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1FB4E-492E-4DC6-8366-668AE039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27BFD-D8DB-4F5F-AE99-FC56C237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3B43C-E856-42B4-956C-07BC04C5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BA64-D3D2-4539-AD49-E6F7DEDD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3D3E5-9CC6-434A-831B-4A18DD2C7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D0BD4-0884-49C5-AF24-BC1E72693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31BE1-BA9D-482D-9552-0C5F121F1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1D63E-FA33-4BD8-8646-B588419FF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EF589-02F5-47FC-95A6-C70DD7CA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67AF5-1AF8-459B-B1D3-7E5DCEE5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F651D-D53D-4CB4-AB58-0989DEB3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1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7988-5B85-4F19-AB97-526C015F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EDB44-4923-41D0-86BA-E962F885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7E56F-1A2F-4619-AF73-C9E51F4B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7EE94-109B-44EE-B020-D150491A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7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278E5-874E-4281-B8A7-4A2079D3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E6AC7-67BB-45CF-8642-EE0625E2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527E5-CB4D-4082-B864-77BCDA45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0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4468-054B-4F5A-85FC-9A88F8CD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9751-89FE-478C-9F39-411C1F5B7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5E6FF-A6FA-4D29-96E1-82C2580EF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E7FCF-B9FB-403D-B50A-AA632517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93CCD-5DD4-4B40-96DD-9750331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E7C53-FD2F-43DF-BBD3-B6225059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66FF-19A4-4310-A596-A5A8837A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2E24B-EF62-4D7D-9054-882BAAD72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7BCC6-CEEB-4798-8B39-978E27AF2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14FF7-90CF-4D7E-844D-83A2952D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B49A5-A2F6-44BE-A5D5-ACC0BCA1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8AC4F-91DC-4FDA-9424-16D7A2F3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EE0B5-1B8C-4CDF-BA3B-12C300D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2CAAA-30CB-43C4-B339-19576E1D0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96C3A-91F5-424B-8DD0-540247376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AB513-69E6-48B4-B16C-CD3CEF892833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50B29-12A3-45D1-9E5B-DD8B94A1C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8881-ACB9-4674-AA17-6D5C8D9F1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E038A-3666-4DA5-9DBC-72D2549E5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0/0a/Whiskey_Insurrection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en/2/21/JamesMillerHous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Alexander_Hamilto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5872-DE4D-44FC-B5BB-D76FC094E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77499"/>
            <a:ext cx="9144000" cy="2387600"/>
          </a:xfrm>
        </p:spPr>
        <p:txBody>
          <a:bodyPr/>
          <a:lstStyle/>
          <a:p>
            <a:r>
              <a:rPr lang="en-US" dirty="0"/>
              <a:t>The Whiskey Rebellion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91142-2D3D-4750-9C98-B975799A6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9378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A Distilled History of an American Crisis</a:t>
            </a:r>
          </a:p>
        </p:txBody>
      </p:sp>
      <p:pic>
        <p:nvPicPr>
          <p:cNvPr id="4098" name="Picture 2" descr="The Whiskey Rebellion: A Distilled History of an American Crisis: Crytzer,  Brady J.: 9781594164002: Amazon.com: Books">
            <a:extLst>
              <a:ext uri="{FF2B5EF4-FFF2-40B4-BE49-F238E27FC236}">
                <a16:creationId xmlns:a16="http://schemas.microsoft.com/office/drawing/2014/main" id="{14BBE816-0FB1-5074-746A-DB8022DC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62" y="1426018"/>
            <a:ext cx="2574835" cy="38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9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Neville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82000" cy="3276600"/>
          </a:xfrm>
        </p:spPr>
        <p:txBody>
          <a:bodyPr>
            <a:normAutofit/>
          </a:bodyPr>
          <a:lstStyle/>
          <a:p>
            <a:r>
              <a:rPr lang="en-US" dirty="0"/>
              <a:t>Federal Tax Collector for Western PA</a:t>
            </a:r>
          </a:p>
          <a:p>
            <a:r>
              <a:rPr lang="en-US" dirty="0"/>
              <a:t>Former Revolutionary War General</a:t>
            </a:r>
          </a:p>
          <a:p>
            <a:r>
              <a:rPr lang="en-US" dirty="0"/>
              <a:t>Rented a room in Pittsburgh for his tax office</a:t>
            </a:r>
          </a:p>
          <a:p>
            <a:r>
              <a:rPr lang="en-US" dirty="0"/>
              <a:t>Was targeted by Whiskey Rebels</a:t>
            </a:r>
          </a:p>
          <a:p>
            <a:pPr lvl="1"/>
            <a:r>
              <a:rPr lang="en-US" dirty="0"/>
              <a:t>Burned likenesses of him in front of crowds</a:t>
            </a:r>
          </a:p>
          <a:p>
            <a:pPr lvl="1"/>
            <a:r>
              <a:rPr lang="en-US" dirty="0"/>
              <a:t>Washington County, 1793</a:t>
            </a:r>
          </a:p>
        </p:txBody>
      </p:sp>
      <p:pic>
        <p:nvPicPr>
          <p:cNvPr id="65538" name="Picture 2" descr="File:Whiskey Insurre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856" y="4648200"/>
            <a:ext cx="5271744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Broadside by John Neville, inspector of the Revenue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1" y="0"/>
            <a:ext cx="48985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Subpoenas, May 1794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William </a:t>
            </a:r>
            <a:r>
              <a:rPr lang="en-US" dirty="0" err="1"/>
              <a:t>Rawle</a:t>
            </a:r>
            <a:r>
              <a:rPr lang="en-US" dirty="0"/>
              <a:t>, Federal District Attorney</a:t>
            </a:r>
          </a:p>
          <a:p>
            <a:pPr lvl="1"/>
            <a:r>
              <a:rPr lang="en-US" dirty="0"/>
              <a:t>Issued subpoenas for 60 farmers who had not paid the tax</a:t>
            </a:r>
          </a:p>
          <a:p>
            <a:pPr lvl="1"/>
            <a:r>
              <a:rPr lang="en-US" dirty="0"/>
              <a:t>Required farmers to travel to Philadelphia to face a federal court</a:t>
            </a:r>
          </a:p>
          <a:p>
            <a:r>
              <a:rPr lang="en-US" dirty="0"/>
              <a:t>Western PA politicians were able to sway Congress</a:t>
            </a:r>
          </a:p>
          <a:p>
            <a:pPr lvl="1"/>
            <a:r>
              <a:rPr lang="en-US" dirty="0"/>
              <a:t>Trials could be held in local courts</a:t>
            </a:r>
          </a:p>
          <a:p>
            <a:r>
              <a:rPr lang="en-US" dirty="0"/>
              <a:t>By that time US Marshall David Lenox had already been sent to serve writs of summons however</a:t>
            </a:r>
          </a:p>
          <a:p>
            <a:pPr lvl="1"/>
            <a:r>
              <a:rPr lang="en-US" dirty="0"/>
              <a:t>Many cried foul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Lenox was able to issue most of his writs without any incident</a:t>
            </a:r>
          </a:p>
          <a:p>
            <a:pPr lvl="1"/>
            <a:r>
              <a:rPr lang="en-US" dirty="0"/>
              <a:t>He would be joined by John Neville as a guide</a:t>
            </a:r>
          </a:p>
          <a:p>
            <a:pPr lvl="1"/>
            <a:r>
              <a:rPr lang="en-US" dirty="0"/>
              <a:t>He would be fired upon at Miller’s Farm</a:t>
            </a:r>
          </a:p>
          <a:p>
            <a:pPr lvl="2"/>
            <a:r>
              <a:rPr lang="en-US" dirty="0"/>
              <a:t>Bethel Park, PA</a:t>
            </a:r>
          </a:p>
          <a:p>
            <a:pPr lvl="1"/>
            <a:r>
              <a:rPr lang="en-US" dirty="0"/>
              <a:t>Lenox would retreat</a:t>
            </a:r>
          </a:p>
          <a:p>
            <a:pPr lvl="1">
              <a:buNone/>
            </a:pPr>
            <a:r>
              <a:rPr lang="en-US" dirty="0"/>
              <a:t>    to Pittsburgh</a:t>
            </a:r>
          </a:p>
        </p:txBody>
      </p:sp>
      <p:pic>
        <p:nvPicPr>
          <p:cNvPr id="1026" name="Picture 2" descr="File:JamesMiller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733801"/>
            <a:ext cx="4191000" cy="3010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Bower Hill, Day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day, rebels surrounded the homestead of John Neville</a:t>
            </a:r>
          </a:p>
          <a:p>
            <a:pPr lvl="1"/>
            <a:r>
              <a:rPr lang="en-US" dirty="0"/>
              <a:t>Bower Hill</a:t>
            </a:r>
          </a:p>
          <a:p>
            <a:pPr lvl="1"/>
            <a:r>
              <a:rPr lang="en-US" dirty="0"/>
              <a:t>Many believed that Lenox was inside</a:t>
            </a:r>
          </a:p>
          <a:p>
            <a:pPr lvl="1"/>
            <a:r>
              <a:rPr lang="en-US" dirty="0"/>
              <a:t>The rebels opened fire on Bower Hill</a:t>
            </a:r>
          </a:p>
          <a:p>
            <a:pPr lvl="2"/>
            <a:r>
              <a:rPr lang="en-US" dirty="0"/>
              <a:t>Neville responded firing one shot</a:t>
            </a:r>
          </a:p>
          <a:p>
            <a:pPr lvl="2"/>
            <a:r>
              <a:rPr lang="en-US" dirty="0"/>
              <a:t>Killed Rebel Oliver Miller</a:t>
            </a:r>
          </a:p>
          <a:p>
            <a:pPr lvl="1"/>
            <a:r>
              <a:rPr lang="en-US" dirty="0"/>
              <a:t>The Rebels retreated to Couch’s Fort to gather reinforcements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Bower Hill, 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Neville’s homestead was also reinforced by ten soldiers of the U.S. Army</a:t>
            </a:r>
          </a:p>
          <a:p>
            <a:pPr lvl="1"/>
            <a:r>
              <a:rPr lang="en-US" dirty="0"/>
              <a:t>Under command of Major Abraham Kirkpatrick</a:t>
            </a:r>
          </a:p>
          <a:p>
            <a:pPr lvl="1"/>
            <a:r>
              <a:rPr lang="en-US" dirty="0"/>
              <a:t>Neville himself was instructed to flee</a:t>
            </a:r>
          </a:p>
          <a:p>
            <a:r>
              <a:rPr lang="en-US" dirty="0"/>
              <a:t>Soon a rebel force of over 600 surrounded Bower Hill again</a:t>
            </a:r>
          </a:p>
          <a:p>
            <a:pPr lvl="1"/>
            <a:r>
              <a:rPr lang="en-US" dirty="0"/>
              <a:t>Under the “command” of Revolution Veteran James McFarlane</a:t>
            </a:r>
          </a:p>
          <a:p>
            <a:pPr lvl="1"/>
            <a:r>
              <a:rPr lang="en-US" dirty="0"/>
              <a:t>The groups exchanged fire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Burning of Bower Hill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Soon the rebel leader McFarlane called a cease-fire</a:t>
            </a:r>
          </a:p>
          <a:p>
            <a:pPr lvl="1"/>
            <a:r>
              <a:rPr lang="en-US" dirty="0"/>
              <a:t>Many claim that a white flag was seen waving from the home</a:t>
            </a:r>
          </a:p>
          <a:p>
            <a:pPr lvl="1"/>
            <a:r>
              <a:rPr lang="en-US" dirty="0"/>
              <a:t>As McFarlane approached Bower Hill, he was shot dead by someone inside</a:t>
            </a:r>
          </a:p>
          <a:p>
            <a:r>
              <a:rPr lang="en-US" dirty="0"/>
              <a:t>The Rebels exploded in rage and burned the estate to the ground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www.thelittlelist.net/bowerhillmkr.jpg"/>
          <p:cNvPicPr>
            <a:picLocks noChangeAspect="1" noChangeArrowheads="1"/>
          </p:cNvPicPr>
          <p:nvPr/>
        </p:nvPicPr>
        <p:blipFill>
          <a:blip r:embed="rId2" cstate="print"/>
          <a:srcRect l="31373" r="5882"/>
          <a:stretch>
            <a:fillRect/>
          </a:stretch>
        </p:blipFill>
        <p:spPr bwMode="auto">
          <a:xfrm>
            <a:off x="3276600" y="304801"/>
            <a:ext cx="5181600" cy="6193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Rebel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Whiskey Radicals like Washington County Lawyer David Bradford now took center stage</a:t>
            </a:r>
          </a:p>
          <a:p>
            <a:pPr lvl="1"/>
            <a:r>
              <a:rPr lang="en-US" dirty="0"/>
              <a:t>Bradford lead a movement in Pittsburgh that intercepted mail to find those he deemed as traitors</a:t>
            </a:r>
          </a:p>
          <a:p>
            <a:pPr lvl="1"/>
            <a:r>
              <a:rPr lang="en-US" dirty="0"/>
              <a:t>Finding several letters condemning the Radicals, Bradford called for a meeting on Braddock’s Field</a:t>
            </a:r>
          </a:p>
          <a:p>
            <a:pPr lvl="1"/>
            <a:r>
              <a:rPr lang="en-US" dirty="0"/>
              <a:t>There were clear plans to march on Pittsburgh and burn it down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at Braddock’s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Braddock's Field, there was talk of declaring independence from the United States</a:t>
            </a:r>
          </a:p>
          <a:p>
            <a:r>
              <a:rPr lang="en-US" dirty="0"/>
              <a:t> Possibly joining with Spain or Great Britain.</a:t>
            </a:r>
          </a:p>
          <a:p>
            <a:r>
              <a:rPr lang="en-US" dirty="0"/>
              <a:t>Radicals flew a specially designed flag that proclaimed their independence. </a:t>
            </a:r>
          </a:p>
          <a:p>
            <a:pPr lvl="1"/>
            <a:r>
              <a:rPr lang="en-US" dirty="0"/>
              <a:t>The flag had six stripes</a:t>
            </a:r>
          </a:p>
          <a:p>
            <a:pPr lvl="1"/>
            <a:r>
              <a:rPr lang="en-US" dirty="0"/>
              <a:t>one for each county represented at the gathering: </a:t>
            </a:r>
          </a:p>
          <a:p>
            <a:pPr lvl="1"/>
            <a:r>
              <a:rPr lang="en-US" dirty="0"/>
              <a:t>five Pennsylvania counties (Allegheny, Bedford, Fayette, Washington, and Westmoreland) </a:t>
            </a:r>
          </a:p>
          <a:p>
            <a:pPr lvl="1"/>
            <a:r>
              <a:rPr lang="en-US" dirty="0"/>
              <a:t> One Virginia county (Ohio County)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6F79-3A45-98EC-0E53-4C1A76C0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9B12-3511-A55C-9F86-1D80DE738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avid Wright Art - Paintings and Prints of America | History, Paintings ...">
            <a:extLst>
              <a:ext uri="{FF2B5EF4-FFF2-40B4-BE49-F238E27FC236}">
                <a16:creationId xmlns:a16="http://schemas.microsoft.com/office/drawing/2014/main" id="{37D3423E-FE1C-45B4-1BD0-E6E49DE3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85" y="-23378"/>
            <a:ext cx="8709181" cy="692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1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Pittsburgh's’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Pittsburgh citizens helped diffuse the threat </a:t>
            </a:r>
          </a:p>
          <a:p>
            <a:pPr lvl="1"/>
            <a:r>
              <a:rPr lang="en-US" dirty="0"/>
              <a:t>banishing three men whose intercepted letters had given offense to the rebels</a:t>
            </a:r>
          </a:p>
          <a:p>
            <a:pPr lvl="1"/>
            <a:r>
              <a:rPr lang="en-US" dirty="0"/>
              <a:t> sending a delegation to Braddock's Field that expressed support for the gathering.</a:t>
            </a:r>
          </a:p>
          <a:p>
            <a:pPr lvl="1"/>
            <a:r>
              <a:rPr lang="en-US" dirty="0"/>
              <a:t>In Pittsburgh, only the barns of Major Kirkpatrick were torched.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Washington’s Debate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Washington needed to confront the rebels</a:t>
            </a:r>
          </a:p>
          <a:p>
            <a:pPr lvl="1"/>
            <a:r>
              <a:rPr lang="en-US" dirty="0"/>
              <a:t>Did not want to alienate public opinion</a:t>
            </a:r>
          </a:p>
          <a:p>
            <a:pPr lvl="1"/>
            <a:r>
              <a:rPr lang="en-US" dirty="0"/>
              <a:t>Cabinet members urged military action with the exception of Sec. of State Edmond Randolph</a:t>
            </a:r>
          </a:p>
          <a:p>
            <a:pPr lvl="1"/>
            <a:r>
              <a:rPr lang="en-US" dirty="0"/>
              <a:t>Before troops could be raised, the Militia Act of 1792 required that a justice of the United States Supreme Court certify that law enforcement was beyond the control of local authorities.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Washington’s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/>
              <a:t>On August 4, 1794, Justice James Wilson delivered his opinion </a:t>
            </a:r>
          </a:p>
          <a:p>
            <a:pPr marL="742950" lvl="2" indent="-342900"/>
            <a:r>
              <a:rPr lang="en-US" dirty="0"/>
              <a:t>Western Pennsylvania was in a state of rebellion.</a:t>
            </a:r>
            <a:endParaRPr lang="en-US" baseline="30000" dirty="0"/>
          </a:p>
          <a:p>
            <a:pPr marL="342900" lvl="1" indent="-342900"/>
            <a:r>
              <a:rPr lang="en-US" dirty="0"/>
              <a:t>On August 7, Washington issued a presidential proclamation </a:t>
            </a:r>
          </a:p>
          <a:p>
            <a:pPr marL="742950" lvl="2" indent="-342900"/>
            <a:r>
              <a:rPr lang="en-US" dirty="0"/>
              <a:t>Announced with "the deepest regret", that the militia would be called out to suppress the rebellion. </a:t>
            </a:r>
          </a:p>
          <a:p>
            <a:pPr marL="742950" lvl="2" indent="-342900"/>
            <a:r>
              <a:rPr lang="en-US" dirty="0"/>
              <a:t>He commanded insurgents in Western Pennsylvania to disperse by September 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Armed Forces March to Pittsburgh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r>
              <a:rPr lang="en-US" dirty="0"/>
              <a:t>Militia units would venture to Pittsburgh from NJ, VA, PA, and MD</a:t>
            </a:r>
          </a:p>
          <a:p>
            <a:r>
              <a:rPr lang="en-US" dirty="0"/>
              <a:t>As forces marched towards Pittsburgh, President Washington would meet with military officials at Bedford, PA</a:t>
            </a:r>
          </a:p>
          <a:p>
            <a:pPr lvl="1"/>
            <a:r>
              <a:rPr lang="en-US" dirty="0"/>
              <a:t>The first and only time that a standing US President led forces in the field as Commander-in-Chief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8D2E-E6CC-C9C4-ECF6-8057E52F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Jersey Governor Richard Howell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8C91-DD2C-EE13-BA2A-4638C77E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4043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“To arms once more, our hero cries, Sedition lives and order dies; To peace and ease then bid adieu And dash to the mountains, Jersey Blue.”</a:t>
            </a:r>
          </a:p>
          <a:p>
            <a:r>
              <a:rPr lang="en-US" dirty="0"/>
              <a:t>“Brothers, you must not think to frighten us with fine arranged lists of infantry, cavalry, and artillery, composed of your </a:t>
            </a:r>
            <a:r>
              <a:rPr lang="en-US" dirty="0" err="1"/>
              <a:t>watermellon</a:t>
            </a:r>
            <a:r>
              <a:rPr lang="en-US" dirty="0"/>
              <a:t> armies from the Jersey shores; they would cut a much better figure in warring with the crabs and oysters about the Capes of Delaware.”-Pittsburgh Gazette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9ADD24-89CD-1758-2C22-BE887427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63" y="1564179"/>
            <a:ext cx="4293856" cy="50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0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gallon.com/prodimages/gl-pr-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643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Rebellion Collapses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The insurrection collapsed as the army marched into western Pennsylvania in October 1794. </a:t>
            </a:r>
          </a:p>
          <a:p>
            <a:r>
              <a:rPr lang="en-US" dirty="0"/>
              <a:t>Some of the most prominent leaders of the insurrection fled westward to safety.</a:t>
            </a:r>
          </a:p>
          <a:p>
            <a:pPr lvl="1"/>
            <a:r>
              <a:rPr lang="en-US" dirty="0"/>
              <a:t>David Bradford among them</a:t>
            </a:r>
          </a:p>
          <a:p>
            <a:r>
              <a:rPr lang="en-US" dirty="0"/>
              <a:t>Federal government officials arrested about thirty people and brought them back to Philadelphia for trial.</a:t>
            </a:r>
            <a:endParaRPr lang="en-US" baseline="30000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of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Washington administration's suppression of the Whiskey Rebellion met with widespread popular approval</a:t>
            </a:r>
          </a:p>
          <a:p>
            <a:pPr lvl="1"/>
            <a:r>
              <a:rPr lang="en-US" dirty="0"/>
              <a:t>The episode demonstrated that the new national government had the willingness and ability to suppress violent resistance to its laws</a:t>
            </a:r>
          </a:p>
          <a:p>
            <a:pPr lvl="1"/>
            <a:r>
              <a:rPr lang="en-US" dirty="0"/>
              <a:t> It was therefore viewed by the Washington administration as a success, a view that has generally been endorsed by historians.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Raise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Hamilton believed that he had raised taxes as high as possible on imported goods</a:t>
            </a:r>
          </a:p>
          <a:p>
            <a:pPr lvl="1"/>
            <a:r>
              <a:rPr lang="en-US" dirty="0"/>
              <a:t>Now sought an Excised tax on Whiskey</a:t>
            </a:r>
          </a:p>
          <a:p>
            <a:r>
              <a:rPr lang="en-US" dirty="0"/>
              <a:t>Believed whiskey to be a Luxury Good</a:t>
            </a:r>
          </a:p>
          <a:p>
            <a:pPr lvl="1"/>
            <a:r>
              <a:rPr lang="en-US" dirty="0"/>
              <a:t>Sought believed that he would earn the support of Social Reformers as well</a:t>
            </a:r>
          </a:p>
          <a:p>
            <a:pPr lvl="1"/>
            <a:r>
              <a:rPr lang="en-US" b="1" dirty="0"/>
              <a:t>Whiskey Act </a:t>
            </a:r>
            <a:r>
              <a:rPr lang="en-US" dirty="0"/>
              <a:t>became law in March, 1791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105400" cy="4525963"/>
          </a:xfrm>
        </p:spPr>
        <p:txBody>
          <a:bodyPr/>
          <a:lstStyle/>
          <a:p>
            <a:r>
              <a:rPr lang="en-US" dirty="0"/>
              <a:t>The New Federal Government also had to deal with the issue of debt</a:t>
            </a:r>
          </a:p>
          <a:p>
            <a:pPr lvl="1"/>
            <a:r>
              <a:rPr lang="en-US" dirty="0"/>
              <a:t>Secretary of Treasury Alexander Hamilton devised a plan to consolidate individual state debts</a:t>
            </a:r>
          </a:p>
          <a:p>
            <a:pPr lvl="1"/>
            <a:r>
              <a:rPr lang="en-US" dirty="0"/>
              <a:t>Devised a plan of taxation to accrue additional funds</a:t>
            </a:r>
          </a:p>
        </p:txBody>
      </p:sp>
      <p:pic>
        <p:nvPicPr>
          <p:cNvPr id="1026" name="Picture 2" descr="http://upload.wikimedia.org/wikipedia/commons/thumb/c/ca/Alexander_Hamilton.jpg/220px-Alexander_Hamil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1524000"/>
            <a:ext cx="319056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9656-D97D-F8AC-80BB-AAC6CA03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CA58-B54F-F5E9-DD67-CE05D3D1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p of Pennsylvania highlighting Washington County">
            <a:extLst>
              <a:ext uri="{FF2B5EF4-FFF2-40B4-BE49-F238E27FC236}">
                <a16:creationId xmlns:a16="http://schemas.microsoft.com/office/drawing/2014/main" id="{90E8F059-5B01-0C25-6AED-DA34BF5C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8" y="97690"/>
            <a:ext cx="11756992" cy="67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5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Dismay on the 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most major whiskey distillers in the East produced enough wealth to negotiate this tax</a:t>
            </a:r>
          </a:p>
          <a:p>
            <a:pPr lvl="1"/>
            <a:r>
              <a:rPr lang="en-US" dirty="0"/>
              <a:t>Many Westerners did not</a:t>
            </a:r>
          </a:p>
          <a:p>
            <a:r>
              <a:rPr lang="en-US" dirty="0"/>
              <a:t>Farmers of Western PA grew corn</a:t>
            </a:r>
          </a:p>
          <a:p>
            <a:pPr lvl="1"/>
            <a:r>
              <a:rPr lang="en-US" dirty="0"/>
              <a:t>This corn was distilled into Whiskey and sold east</a:t>
            </a:r>
          </a:p>
          <a:p>
            <a:r>
              <a:rPr lang="en-US" dirty="0"/>
              <a:t>Westerners believed that this tax was created to deliberately make them non-competitive</a:t>
            </a:r>
          </a:p>
          <a:p>
            <a:pPr lvl="1"/>
            <a:r>
              <a:rPr lang="en-US" dirty="0"/>
              <a:t>Essentially an Income Tax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8333" r="33236" b="11458"/>
          <a:stretch>
            <a:fillRect/>
          </a:stretch>
        </p:blipFill>
        <p:spPr bwMode="auto">
          <a:xfrm>
            <a:off x="3962400" y="457200"/>
            <a:ext cx="434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Opposition to the new tax was strongest in Southwestern counties</a:t>
            </a:r>
          </a:p>
          <a:p>
            <a:pPr lvl="1"/>
            <a:r>
              <a:rPr lang="en-US" dirty="0"/>
              <a:t>Fayette</a:t>
            </a:r>
          </a:p>
          <a:p>
            <a:pPr lvl="1"/>
            <a:r>
              <a:rPr lang="en-US" dirty="0"/>
              <a:t>Westmoreland</a:t>
            </a:r>
          </a:p>
          <a:p>
            <a:pPr lvl="1"/>
            <a:r>
              <a:rPr lang="en-US" dirty="0"/>
              <a:t>Washington</a:t>
            </a:r>
          </a:p>
          <a:p>
            <a:pPr lvl="1"/>
            <a:r>
              <a:rPr lang="en-US" dirty="0"/>
              <a:t>Allegheny</a:t>
            </a:r>
          </a:p>
          <a:p>
            <a:pPr algn="just"/>
            <a:r>
              <a:rPr lang="en-US" dirty="0"/>
              <a:t>A council met in Fayette County to collect their grievances and petition the Pennsylvania Assembly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The Federal Government reduced the tax by one cent</a:t>
            </a:r>
          </a:p>
          <a:p>
            <a:r>
              <a:rPr lang="en-US" dirty="0"/>
              <a:t>Soon open riots were occurring</a:t>
            </a:r>
          </a:p>
          <a:p>
            <a:pPr lvl="1"/>
            <a:r>
              <a:rPr lang="en-US" dirty="0"/>
              <a:t>Tax Collector Robert Johnson was tarred and feathered</a:t>
            </a:r>
          </a:p>
          <a:p>
            <a:pPr lvl="1"/>
            <a:r>
              <a:rPr lang="en-US" dirty="0"/>
              <a:t>The Whiskey Tax went largely uncollected due to these violent outbursts</a:t>
            </a:r>
          </a:p>
          <a:p>
            <a:r>
              <a:rPr lang="en-US" dirty="0"/>
              <a:t>In 1792, Hamilton advocated military action to suppress violent resistance</a:t>
            </a:r>
          </a:p>
          <a:p>
            <a:pPr lvl="1"/>
            <a:r>
              <a:rPr lang="en-US" dirty="0"/>
              <a:t>Attorney General Randolph disagreed</a:t>
            </a:r>
          </a:p>
          <a:p>
            <a:pPr lvl="1"/>
            <a:r>
              <a:rPr lang="en-US" dirty="0"/>
              <a:t>Lack of evidence to justify 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1101</Words>
  <Application>Microsoft Office PowerPoint</Application>
  <PresentationFormat>Widescreen</PresentationFormat>
  <Paragraphs>121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The Whiskey Rebellion</vt:lpstr>
      <vt:lpstr>PowerPoint Presentation</vt:lpstr>
      <vt:lpstr>How to Raise Money</vt:lpstr>
      <vt:lpstr>The National Debt</vt:lpstr>
      <vt:lpstr>PowerPoint Presentation</vt:lpstr>
      <vt:lpstr>Dismay on the Frontier</vt:lpstr>
      <vt:lpstr>PowerPoint Presentation</vt:lpstr>
      <vt:lpstr>Opposition</vt:lpstr>
      <vt:lpstr>Opposition</vt:lpstr>
      <vt:lpstr>John Neville</vt:lpstr>
      <vt:lpstr>PowerPoint Presentation</vt:lpstr>
      <vt:lpstr>Subpoenas, May 1794</vt:lpstr>
      <vt:lpstr>Lenox</vt:lpstr>
      <vt:lpstr>Bower Hill, Day One</vt:lpstr>
      <vt:lpstr>Bower Hill, Day 2</vt:lpstr>
      <vt:lpstr>The Burning of Bower Hill</vt:lpstr>
      <vt:lpstr>PowerPoint Presentation</vt:lpstr>
      <vt:lpstr>Rebel Response</vt:lpstr>
      <vt:lpstr>Meeting at Braddock’s Field</vt:lpstr>
      <vt:lpstr>Pittsburgh's’ Response</vt:lpstr>
      <vt:lpstr>Washington’s Debate</vt:lpstr>
      <vt:lpstr>Washington’s Decision</vt:lpstr>
      <vt:lpstr>Armed Forces March to Pittsburgh</vt:lpstr>
      <vt:lpstr>New Jersey Governor Richard Howell</vt:lpstr>
      <vt:lpstr>PowerPoint Presentation</vt:lpstr>
      <vt:lpstr>The Rebellion Collapses</vt:lpstr>
      <vt:lpstr>Legacy of Rebellion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Whiskey Rebellion</dc:title>
  <dc:creator>Brady Crytzer</dc:creator>
  <cp:lastModifiedBy>Brady Crytzer</cp:lastModifiedBy>
  <cp:revision>2</cp:revision>
  <dcterms:created xsi:type="dcterms:W3CDTF">2020-10-28T15:56:23Z</dcterms:created>
  <dcterms:modified xsi:type="dcterms:W3CDTF">2024-10-06T16:42:31Z</dcterms:modified>
</cp:coreProperties>
</file>